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slides/slide80.xml" ContentType="application/vnd.openxmlformats-officedocument.presentationml.slide+xml"/>
  <Override PartName="/ppt/slides/slide81.xml" ContentType="application/vnd.openxmlformats-officedocument.presentationml.slide+xml"/>
  <Override PartName="/ppt/slides/slide8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286" r:id="rId32"/>
    <p:sldId id="287" r:id="rId33"/>
    <p:sldId id="288" r:id="rId34"/>
    <p:sldId id="289" r:id="rId35"/>
    <p:sldId id="290" r:id="rId36"/>
    <p:sldId id="291" r:id="rId37"/>
    <p:sldId id="292" r:id="rId38"/>
    <p:sldId id="293" r:id="rId39"/>
    <p:sldId id="294" r:id="rId40"/>
    <p:sldId id="295" r:id="rId41"/>
    <p:sldId id="296" r:id="rId42"/>
    <p:sldId id="297" r:id="rId43"/>
    <p:sldId id="298" r:id="rId44"/>
    <p:sldId id="299" r:id="rId45"/>
    <p:sldId id="300" r:id="rId46"/>
    <p:sldId id="301" r:id="rId47"/>
    <p:sldId id="302" r:id="rId48"/>
    <p:sldId id="303" r:id="rId49"/>
    <p:sldId id="304" r:id="rId50"/>
    <p:sldId id="305" r:id="rId51"/>
    <p:sldId id="306" r:id="rId52"/>
    <p:sldId id="307" r:id="rId53"/>
    <p:sldId id="308" r:id="rId54"/>
    <p:sldId id="309" r:id="rId55"/>
    <p:sldId id="310" r:id="rId56"/>
    <p:sldId id="311" r:id="rId57"/>
    <p:sldId id="312" r:id="rId58"/>
    <p:sldId id="313" r:id="rId59"/>
    <p:sldId id="314" r:id="rId60"/>
    <p:sldId id="315" r:id="rId61"/>
    <p:sldId id="316" r:id="rId62"/>
    <p:sldId id="317" r:id="rId63"/>
    <p:sldId id="318" r:id="rId64"/>
    <p:sldId id="319" r:id="rId65"/>
    <p:sldId id="320" r:id="rId66"/>
    <p:sldId id="321" r:id="rId67"/>
    <p:sldId id="322" r:id="rId68"/>
    <p:sldId id="323" r:id="rId69"/>
    <p:sldId id="324" r:id="rId70"/>
    <p:sldId id="325" r:id="rId71"/>
    <p:sldId id="326" r:id="rId72"/>
    <p:sldId id="327" r:id="rId73"/>
    <p:sldId id="328" r:id="rId74"/>
    <p:sldId id="329" r:id="rId75"/>
    <p:sldId id="330" r:id="rId76"/>
    <p:sldId id="331" r:id="rId77"/>
    <p:sldId id="332" r:id="rId78"/>
    <p:sldId id="333" r:id="rId79"/>
    <p:sldId id="334" r:id="rId80"/>
    <p:sldId id="335" r:id="rId81"/>
    <p:sldId id="336" r:id="rId82"/>
    <p:sldId id="337" r:id="rId83"/>
  </p:sldIdLst>
  <p:sldSz cx="12192000" cy="6858000"/>
  <p:notesSz cx="6858000" cy="9144000"/>
  <p:defaultTextStyle>
    <a:defPPr>
      <a:defRPr lang="is-I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SorterView"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76" Type="http://schemas.openxmlformats.org/officeDocument/2006/relationships/slide" Target="slides/slide75.xml"/><Relationship Id="rId84" Type="http://schemas.openxmlformats.org/officeDocument/2006/relationships/presProps" Target="presProps.xml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66" Type="http://schemas.openxmlformats.org/officeDocument/2006/relationships/slide" Target="slides/slide65.xml"/><Relationship Id="rId74" Type="http://schemas.openxmlformats.org/officeDocument/2006/relationships/slide" Target="slides/slide73.xml"/><Relationship Id="rId79" Type="http://schemas.openxmlformats.org/officeDocument/2006/relationships/slide" Target="slides/slide78.xml"/><Relationship Id="rId87" Type="http://schemas.openxmlformats.org/officeDocument/2006/relationships/tableStyles" Target="tableStyles.xml"/><Relationship Id="rId5" Type="http://schemas.openxmlformats.org/officeDocument/2006/relationships/slide" Target="slides/slide4.xml"/><Relationship Id="rId61" Type="http://schemas.openxmlformats.org/officeDocument/2006/relationships/slide" Target="slides/slide60.xml"/><Relationship Id="rId82" Type="http://schemas.openxmlformats.org/officeDocument/2006/relationships/slide" Target="slides/slide81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77" Type="http://schemas.openxmlformats.org/officeDocument/2006/relationships/slide" Target="slides/slide76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80" Type="http://schemas.openxmlformats.org/officeDocument/2006/relationships/slide" Target="slides/slide79.xml"/><Relationship Id="rId85" Type="http://schemas.openxmlformats.org/officeDocument/2006/relationships/viewProps" Target="viewProps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slide" Target="slides/slide66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slide" Target="slides/slide69.xml"/><Relationship Id="rId75" Type="http://schemas.openxmlformats.org/officeDocument/2006/relationships/slide" Target="slides/slide74.xml"/><Relationship Id="rId83" Type="http://schemas.openxmlformats.org/officeDocument/2006/relationships/slide" Target="slides/slide8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73" Type="http://schemas.openxmlformats.org/officeDocument/2006/relationships/slide" Target="slides/slide72.xml"/><Relationship Id="rId78" Type="http://schemas.openxmlformats.org/officeDocument/2006/relationships/slide" Target="slides/slide77.xml"/><Relationship Id="rId81" Type="http://schemas.openxmlformats.org/officeDocument/2006/relationships/slide" Target="slides/slide80.xml"/><Relationship Id="rId86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is-I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780898-CA36-481E-8C71-D9755550FF91}" type="datetimeFigureOut">
              <a:rPr lang="is-IS" smtClean="0"/>
              <a:t>22.2.2018</a:t>
            </a:fld>
            <a:endParaRPr lang="is-I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s-I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D28A70-C19E-4CCF-9635-3859ED9C1670}" type="slidenum">
              <a:rPr lang="is-IS" smtClean="0"/>
              <a:t>‹#›</a:t>
            </a:fld>
            <a:endParaRPr lang="is-IS"/>
          </a:p>
        </p:txBody>
      </p:sp>
    </p:spTree>
    <p:extLst>
      <p:ext uri="{BB962C8B-B14F-4D97-AF65-F5344CB8AC3E}">
        <p14:creationId xmlns:p14="http://schemas.microsoft.com/office/powerpoint/2010/main" val="380791077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is-I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is-I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3780898-CA36-481E-8C71-D9755550FF91}" type="datetimeFigureOut">
              <a:rPr lang="is-IS" smtClean="0"/>
              <a:t>22.2.2018</a:t>
            </a:fld>
            <a:endParaRPr lang="is-I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is-I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D28A70-C19E-4CCF-9635-3859ED9C1670}" type="slidenum">
              <a:rPr lang="is-IS" smtClean="0"/>
              <a:t>‹#›</a:t>
            </a:fld>
            <a:endParaRPr lang="is-IS"/>
          </a:p>
        </p:txBody>
      </p:sp>
    </p:spTree>
    <p:extLst>
      <p:ext uri="{BB962C8B-B14F-4D97-AF65-F5344CB8AC3E}">
        <p14:creationId xmlns:p14="http://schemas.microsoft.com/office/powerpoint/2010/main" val="274695499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is-I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1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1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1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1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1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1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jpeg"/><Relationship Id="rId1" Type="http://schemas.openxmlformats.org/officeDocument/2006/relationships/slideLayout" Target="../slideLayouts/slideLayout1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jpeg"/><Relationship Id="rId1" Type="http://schemas.openxmlformats.org/officeDocument/2006/relationships/slideLayout" Target="../slideLayouts/slideLayout1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jpeg"/><Relationship Id="rId1" Type="http://schemas.openxmlformats.org/officeDocument/2006/relationships/slideLayout" Target="../slideLayouts/slideLayout1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jpeg"/><Relationship Id="rId1" Type="http://schemas.openxmlformats.org/officeDocument/2006/relationships/slideLayout" Target="../slideLayouts/slideLayout1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jpeg"/><Relationship Id="rId1" Type="http://schemas.openxmlformats.org/officeDocument/2006/relationships/slideLayout" Target="../slideLayouts/slideLayout1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jpeg"/><Relationship Id="rId1" Type="http://schemas.openxmlformats.org/officeDocument/2006/relationships/slideLayout" Target="../slideLayouts/slideLayout1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jpeg"/><Relationship Id="rId1" Type="http://schemas.openxmlformats.org/officeDocument/2006/relationships/slideLayout" Target="../slideLayouts/slideLayout1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jpeg"/><Relationship Id="rId1" Type="http://schemas.openxmlformats.org/officeDocument/2006/relationships/slideLayout" Target="../slideLayouts/slideLayout1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jpeg"/><Relationship Id="rId1" Type="http://schemas.openxmlformats.org/officeDocument/2006/relationships/slideLayout" Target="../slideLayouts/slideLayout1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jpeg"/><Relationship Id="rId1" Type="http://schemas.openxmlformats.org/officeDocument/2006/relationships/slideLayout" Target="../slideLayouts/slideLayout1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jpeg"/><Relationship Id="rId1" Type="http://schemas.openxmlformats.org/officeDocument/2006/relationships/slideLayout" Target="../slideLayouts/slideLayout1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.jpeg"/><Relationship Id="rId1" Type="http://schemas.openxmlformats.org/officeDocument/2006/relationships/slideLayout" Target="../slideLayouts/slideLayout1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4.jpeg"/><Relationship Id="rId1" Type="http://schemas.openxmlformats.org/officeDocument/2006/relationships/slideLayout" Target="../slideLayouts/slideLayout1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5.jpeg"/><Relationship Id="rId1" Type="http://schemas.openxmlformats.org/officeDocument/2006/relationships/slideLayout" Target="../slideLayouts/slideLayout1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6.jpeg"/><Relationship Id="rId1" Type="http://schemas.openxmlformats.org/officeDocument/2006/relationships/slideLayout" Target="../slideLayouts/slideLayout1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7.jpeg"/><Relationship Id="rId1" Type="http://schemas.openxmlformats.org/officeDocument/2006/relationships/slideLayout" Target="../slideLayouts/slideLayout1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8.jpeg"/><Relationship Id="rId1" Type="http://schemas.openxmlformats.org/officeDocument/2006/relationships/slideLayout" Target="../slideLayouts/slideLayout1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9.jpeg"/><Relationship Id="rId1" Type="http://schemas.openxmlformats.org/officeDocument/2006/relationships/slideLayout" Target="../slideLayouts/slideLayout1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0.jpeg"/><Relationship Id="rId1" Type="http://schemas.openxmlformats.org/officeDocument/2006/relationships/slideLayout" Target="../slideLayouts/slideLayout1.xml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1.jpeg"/><Relationship Id="rId1" Type="http://schemas.openxmlformats.org/officeDocument/2006/relationships/slideLayout" Target="../slideLayouts/slideLayout1.xml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2.jpeg"/><Relationship Id="rId1" Type="http://schemas.openxmlformats.org/officeDocument/2006/relationships/slideLayout" Target="../slideLayouts/slideLayout1.xml"/></Relationships>
</file>

<file path=ppt/slides/_rels/slide5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3.jpeg"/><Relationship Id="rId1" Type="http://schemas.openxmlformats.org/officeDocument/2006/relationships/slideLayout" Target="../slideLayouts/slideLayout1.xml"/></Relationships>
</file>

<file path=ppt/slides/_rels/slide5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4.jpeg"/><Relationship Id="rId1" Type="http://schemas.openxmlformats.org/officeDocument/2006/relationships/slideLayout" Target="../slideLayouts/slideLayout1.xml"/></Relationships>
</file>

<file path=ppt/slides/_rels/slide5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5.jpeg"/><Relationship Id="rId1" Type="http://schemas.openxmlformats.org/officeDocument/2006/relationships/slideLayout" Target="../slideLayouts/slideLayout1.xml"/></Relationships>
</file>

<file path=ppt/slides/_rels/slide5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6.jpeg"/><Relationship Id="rId1" Type="http://schemas.openxmlformats.org/officeDocument/2006/relationships/slideLayout" Target="../slideLayouts/slideLayout1.xml"/></Relationships>
</file>

<file path=ppt/slides/_rels/slide5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7.jpeg"/><Relationship Id="rId1" Type="http://schemas.openxmlformats.org/officeDocument/2006/relationships/slideLayout" Target="../slideLayouts/slideLayout1.xml"/></Relationships>
</file>

<file path=ppt/slides/_rels/slide5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8.jpeg"/><Relationship Id="rId1" Type="http://schemas.openxmlformats.org/officeDocument/2006/relationships/slideLayout" Target="../slideLayouts/slideLayout1.xml"/></Relationships>
</file>

<file path=ppt/slides/_rels/slide5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9.jpeg"/><Relationship Id="rId1" Type="http://schemas.openxmlformats.org/officeDocument/2006/relationships/slideLayout" Target="../slideLayouts/slideLayout1.xml"/></Relationships>
</file>

<file path=ppt/slides/_rels/slide6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0.jpeg"/><Relationship Id="rId1" Type="http://schemas.openxmlformats.org/officeDocument/2006/relationships/slideLayout" Target="../slideLayouts/slideLayout1.xml"/></Relationships>
</file>

<file path=ppt/slides/_rels/slide6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1.jpeg"/><Relationship Id="rId1" Type="http://schemas.openxmlformats.org/officeDocument/2006/relationships/slideLayout" Target="../slideLayouts/slideLayout1.xml"/></Relationships>
</file>

<file path=ppt/slides/_rels/slide6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2.jpeg"/><Relationship Id="rId1" Type="http://schemas.openxmlformats.org/officeDocument/2006/relationships/slideLayout" Target="../slideLayouts/slideLayout1.xml"/></Relationships>
</file>

<file path=ppt/slides/_rels/slide6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3.jpeg"/><Relationship Id="rId1" Type="http://schemas.openxmlformats.org/officeDocument/2006/relationships/slideLayout" Target="../slideLayouts/slideLayout1.xml"/></Relationships>
</file>

<file path=ppt/slides/_rels/slide6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4.jpeg"/><Relationship Id="rId1" Type="http://schemas.openxmlformats.org/officeDocument/2006/relationships/slideLayout" Target="../slideLayouts/slideLayout1.xml"/></Relationships>
</file>

<file path=ppt/slides/_rels/slide6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5.jpeg"/><Relationship Id="rId1" Type="http://schemas.openxmlformats.org/officeDocument/2006/relationships/slideLayout" Target="../slideLayouts/slideLayout1.xml"/></Relationships>
</file>

<file path=ppt/slides/_rels/slide6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6.jpeg"/><Relationship Id="rId1" Type="http://schemas.openxmlformats.org/officeDocument/2006/relationships/slideLayout" Target="../slideLayouts/slideLayout1.xml"/></Relationships>
</file>

<file path=ppt/slides/_rels/slide6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7.jpeg"/><Relationship Id="rId1" Type="http://schemas.openxmlformats.org/officeDocument/2006/relationships/slideLayout" Target="../slideLayouts/slideLayout1.xml"/></Relationships>
</file>

<file path=ppt/slides/_rels/slide6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8.jpeg"/><Relationship Id="rId1" Type="http://schemas.openxmlformats.org/officeDocument/2006/relationships/slideLayout" Target="../slideLayouts/slideLayout1.xml"/></Relationships>
</file>

<file path=ppt/slides/_rels/slide6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9.jpeg"/><Relationship Id="rId1" Type="http://schemas.openxmlformats.org/officeDocument/2006/relationships/slideLayout" Target="../slideLayouts/slideLayout1.xml"/></Relationships>
</file>

<file path=ppt/slides/_rels/slide7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0.jpeg"/><Relationship Id="rId1" Type="http://schemas.openxmlformats.org/officeDocument/2006/relationships/slideLayout" Target="../slideLayouts/slideLayout1.xml"/></Relationships>
</file>

<file path=ppt/slides/_rels/slide7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1.jpeg"/><Relationship Id="rId1" Type="http://schemas.openxmlformats.org/officeDocument/2006/relationships/slideLayout" Target="../slideLayouts/slideLayout1.xml"/></Relationships>
</file>

<file path=ppt/slides/_rels/slide7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2.jpeg"/><Relationship Id="rId1" Type="http://schemas.openxmlformats.org/officeDocument/2006/relationships/slideLayout" Target="../slideLayouts/slideLayout1.xml"/></Relationships>
</file>

<file path=ppt/slides/_rels/slide7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3.jpeg"/><Relationship Id="rId1" Type="http://schemas.openxmlformats.org/officeDocument/2006/relationships/slideLayout" Target="../slideLayouts/slideLayout1.xml"/></Relationships>
</file>

<file path=ppt/slides/_rels/slide7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4.jpeg"/><Relationship Id="rId1" Type="http://schemas.openxmlformats.org/officeDocument/2006/relationships/slideLayout" Target="../slideLayouts/slideLayout1.xml"/></Relationships>
</file>

<file path=ppt/slides/_rels/slide7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5.jpeg"/><Relationship Id="rId1" Type="http://schemas.openxmlformats.org/officeDocument/2006/relationships/slideLayout" Target="../slideLayouts/slideLayout1.xml"/></Relationships>
</file>

<file path=ppt/slides/_rels/slide7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6.jpeg"/><Relationship Id="rId1" Type="http://schemas.openxmlformats.org/officeDocument/2006/relationships/slideLayout" Target="../slideLayouts/slideLayout1.xml"/></Relationships>
</file>

<file path=ppt/slides/_rels/slide7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7.jpeg"/><Relationship Id="rId1" Type="http://schemas.openxmlformats.org/officeDocument/2006/relationships/slideLayout" Target="../slideLayouts/slideLayout1.xml"/></Relationships>
</file>

<file path=ppt/slides/_rels/slide7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8.jpeg"/><Relationship Id="rId1" Type="http://schemas.openxmlformats.org/officeDocument/2006/relationships/slideLayout" Target="../slideLayouts/slideLayout1.xml"/></Relationships>
</file>

<file path=ppt/slides/_rels/slide7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9.jpeg"/><Relationship Id="rId1" Type="http://schemas.openxmlformats.org/officeDocument/2006/relationships/slideLayout" Target="../slideLayouts/slideLayout1.xml"/></Relationships>
</file>

<file path=ppt/slides/_rels/slide80.xml.rels><?xml version="1.0" encoding="UTF-8" standalone="yes"?>
<Relationships xmlns="http://schemas.openxmlformats.org/package/2006/relationships"><Relationship Id="rId2" Type="http://schemas.openxmlformats.org/officeDocument/2006/relationships/image" Target="../media/image80.jpeg"/><Relationship Id="rId1" Type="http://schemas.openxmlformats.org/officeDocument/2006/relationships/slideLayout" Target="../slideLayouts/slideLayout1.xml"/></Relationships>
</file>

<file path=ppt/slides/_rels/slide81.xml.rels><?xml version="1.0" encoding="UTF-8" standalone="yes"?>
<Relationships xmlns="http://schemas.openxmlformats.org/package/2006/relationships"><Relationship Id="rId2" Type="http://schemas.openxmlformats.org/officeDocument/2006/relationships/image" Target="../media/image81.jpeg"/><Relationship Id="rId1" Type="http://schemas.openxmlformats.org/officeDocument/2006/relationships/slideLayout" Target="../slideLayouts/slideLayout1.xml"/></Relationships>
</file>

<file path=ppt/slides/_rels/slide82.xml.rels><?xml version="1.0" encoding="UTF-8" standalone="yes"?>
<Relationships xmlns="http://schemas.openxmlformats.org/package/2006/relationships"><Relationship Id="rId2" Type="http://schemas.openxmlformats.org/officeDocument/2006/relationships/image" Target="../media/image82.jpe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5400" smtClean="0"/>
              <a:t>Almyrkvi á sólu</a:t>
            </a:r>
            <a:br>
              <a:rPr lang="en-US" sz="5400" smtClean="0"/>
            </a:br>
            <a:r>
              <a:rPr lang="en-US" sz="2800" smtClean="0"/>
              <a:t>Hálft ár frá einstakri upplifun 21. ágúst 2017</a:t>
            </a:r>
            <a:r>
              <a:rPr lang="en-US" sz="2800" b="0" i="1" smtClean="0"/>
              <a:t/>
            </a:r>
            <a:br>
              <a:rPr lang="en-US" sz="2800" b="0" i="1" smtClean="0"/>
            </a:br>
            <a:r>
              <a:rPr lang="en-US" b="0" i="1" smtClean="0"/>
              <a:t/>
            </a:r>
            <a:br>
              <a:rPr lang="en-US" b="0" i="1" smtClean="0"/>
            </a:br>
            <a:r>
              <a:rPr lang="is-IS" sz="2000" b="0" smtClean="0"/>
              <a:t>Þórður Arason</a:t>
            </a:r>
            <a:br>
              <a:rPr lang="is-IS" sz="2000" b="0" smtClean="0"/>
            </a:br>
            <a:r>
              <a:rPr lang="is-IS" sz="2000" b="0" smtClean="0"/>
              <a:t>Veðurstofu Íslands</a:t>
            </a:r>
            <a:br>
              <a:rPr lang="is-IS" sz="2000" b="0" smtClean="0"/>
            </a:br>
            <a:endParaRPr lang="is-IS" sz="2000"/>
          </a:p>
        </p:txBody>
      </p:sp>
      <p:pic>
        <p:nvPicPr>
          <p:cNvPr id="3" name="Picture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96259247"/>
      </p:ext>
    </p:extLst>
  </p:cSld>
  <p:clrMapOvr>
    <a:masterClrMapping/>
  </p:clrMapOvr>
  <p:transition advTm="5000">
    <p:fade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s-IS" sz="3200" smtClean="0"/>
              <a:t>Sólmyrkvinn 20. mars 2015</a:t>
            </a:r>
            <a:br>
              <a:rPr lang="is-IS" sz="3200" smtClean="0"/>
            </a:br>
            <a:r>
              <a:rPr lang="is-IS" sz="2000" smtClean="0"/>
              <a:t>Almyrkvi í Færeyjum og Svalbarða</a:t>
            </a:r>
            <a:br>
              <a:rPr lang="is-IS" sz="2000" smtClean="0"/>
            </a:br>
            <a:r>
              <a:rPr lang="is-IS" sz="2000" smtClean="0"/>
              <a:t>96,2-99,7% myrkvun á Íslandi</a:t>
            </a:r>
            <a:endParaRPr lang="is-IS" sz="2000"/>
          </a:p>
        </p:txBody>
      </p:sp>
      <p:pic>
        <p:nvPicPr>
          <p:cNvPr id="3" name="Picture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98301872"/>
      </p:ext>
    </p:extLst>
  </p:cSld>
  <p:clrMapOvr>
    <a:masterClrMapping/>
  </p:clrMapOvr>
  <p:transition advTm="5000">
    <p:fade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s-IS" sz="3200" smtClean="0"/>
              <a:t>Deildar- og hringmyrkvar</a:t>
            </a:r>
            <a:endParaRPr lang="is-IS" sz="3200"/>
          </a:p>
        </p:txBody>
      </p:sp>
      <p:pic>
        <p:nvPicPr>
          <p:cNvPr id="3" name="Picture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78516430"/>
      </p:ext>
    </p:extLst>
  </p:cSld>
  <p:clrMapOvr>
    <a:masterClrMapping/>
  </p:clrMapOvr>
  <p:transition advTm="5000">
    <p:fade/>
  </p:transition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s-IS" smtClean="0"/>
              <a:t>Sólmyrkvar á Íslandi frá landnámi</a:t>
            </a:r>
            <a:endParaRPr lang="is-IS"/>
          </a:p>
        </p:txBody>
      </p:sp>
      <p:pic>
        <p:nvPicPr>
          <p:cNvPr id="3" name="Picture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52340671"/>
      </p:ext>
    </p:extLst>
  </p:cSld>
  <p:clrMapOvr>
    <a:masterClrMapping/>
  </p:clrMapOvr>
  <p:transition advTm="5000">
    <p:fade/>
  </p:transition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s-IS" smtClean="0"/>
              <a:t>Fjöldi almyrkva á sólu frá landnámi</a:t>
            </a:r>
            <a:endParaRPr lang="is-IS"/>
          </a:p>
        </p:txBody>
      </p:sp>
      <p:pic>
        <p:nvPicPr>
          <p:cNvPr id="3" name="Picture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4571470"/>
      </p:ext>
    </p:extLst>
  </p:cSld>
  <p:clrMapOvr>
    <a:masterClrMapping/>
  </p:clrMapOvr>
  <p:transition advTm="5000">
    <p:fade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s-IS" smtClean="0"/>
              <a:t> </a:t>
            </a:r>
            <a:endParaRPr lang="is-IS"/>
          </a:p>
        </p:txBody>
      </p:sp>
      <p:pic>
        <p:nvPicPr>
          <p:cNvPr id="3" name="Picture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82647300"/>
      </p:ext>
    </p:extLst>
  </p:cSld>
  <p:clrMapOvr>
    <a:masterClrMapping/>
  </p:clrMapOvr>
  <p:transition advTm="5000">
    <p:fade/>
  </p:transition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s-IS" smtClean="0"/>
              <a:t> </a:t>
            </a:r>
            <a:endParaRPr lang="is-IS"/>
          </a:p>
        </p:txBody>
      </p:sp>
      <p:pic>
        <p:nvPicPr>
          <p:cNvPr id="3" name="Picture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00983183"/>
      </p:ext>
    </p:extLst>
  </p:cSld>
  <p:clrMapOvr>
    <a:masterClrMapping/>
  </p:clrMapOvr>
  <p:transition advTm="5000">
    <p:fade/>
  </p:transition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s-IS" smtClean="0"/>
              <a:t> </a:t>
            </a:r>
            <a:endParaRPr lang="is-IS"/>
          </a:p>
        </p:txBody>
      </p:sp>
      <p:pic>
        <p:nvPicPr>
          <p:cNvPr id="3" name="Picture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35418511"/>
      </p:ext>
    </p:extLst>
  </p:cSld>
  <p:clrMapOvr>
    <a:masterClrMapping/>
  </p:clrMapOvr>
  <p:transition advTm="5000">
    <p:fade/>
  </p:transition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s-IS" sz="3200" smtClean="0"/>
              <a:t>Sólmyrkvi í Corvallis, Oregon</a:t>
            </a:r>
            <a:br>
              <a:rPr lang="is-IS" sz="3200" smtClean="0"/>
            </a:br>
            <a:r>
              <a:rPr lang="is-IS" sz="2400" smtClean="0"/>
              <a:t>21. ágúst 2017 kl. 10:17 PDT</a:t>
            </a:r>
            <a:endParaRPr lang="is-IS" sz="2400"/>
          </a:p>
        </p:txBody>
      </p:sp>
      <p:pic>
        <p:nvPicPr>
          <p:cNvPr id="3" name="Picture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83291699"/>
      </p:ext>
    </p:extLst>
  </p:cSld>
  <p:clrMapOvr>
    <a:masterClrMapping/>
  </p:clrMapOvr>
  <p:transition advTm="10000">
    <p:fade/>
  </p:transition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is-IS" sz="2400" smtClean="0">
                <a:solidFill>
                  <a:schemeClr val="tx1"/>
                </a:solidFill>
              </a:rPr>
              <a:t>NASA:  SDO/HMI Continuum 2017-08-21_18:00:00</a:t>
            </a:r>
            <a:endParaRPr lang="is-IS" sz="2400">
              <a:solidFill>
                <a:schemeClr val="tx1"/>
              </a:solidFill>
            </a:endParaRPr>
          </a:p>
        </p:txBody>
      </p:sp>
      <p:pic>
        <p:nvPicPr>
          <p:cNvPr id="3" name="Picture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38047408"/>
      </p:ext>
    </p:extLst>
  </p:cSld>
  <p:clrMapOvr>
    <a:masterClrMapping/>
  </p:clrMapOvr>
  <p:transition advTm="5000">
    <p:fade/>
  </p:transition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s-IS" smtClean="0"/>
              <a:t> </a:t>
            </a:r>
            <a:endParaRPr lang="is-IS"/>
          </a:p>
        </p:txBody>
      </p:sp>
      <p:pic>
        <p:nvPicPr>
          <p:cNvPr id="3" name="Picture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56996032"/>
      </p:ext>
    </p:extLst>
  </p:cSld>
  <p:clrMapOvr>
    <a:masterClrMapping/>
  </p:clrMapOvr>
  <p:transition advTm="5000">
    <p:fade/>
  </p:transition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s-IS" smtClean="0"/>
              <a:t> </a:t>
            </a:r>
            <a:endParaRPr lang="is-IS"/>
          </a:p>
        </p:txBody>
      </p:sp>
      <p:pic>
        <p:nvPicPr>
          <p:cNvPr id="3" name="Picture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92336397"/>
      </p:ext>
    </p:extLst>
  </p:cSld>
  <p:clrMapOvr>
    <a:masterClrMapping/>
  </p:clrMapOvr>
  <p:transition advTm="5000">
    <p:fade/>
  </p:transition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s-IS" smtClean="0"/>
              <a:t> </a:t>
            </a:r>
            <a:endParaRPr lang="is-IS"/>
          </a:p>
        </p:txBody>
      </p:sp>
      <p:pic>
        <p:nvPicPr>
          <p:cNvPr id="3" name="Picture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49650277"/>
      </p:ext>
    </p:extLst>
  </p:cSld>
  <p:clrMapOvr>
    <a:masterClrMapping/>
  </p:clrMapOvr>
  <p:transition advTm="1000">
    <p:fade/>
  </p:transition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s-IS" altLang="is-IS" sz="1800" smtClean="0">
                <a:ea typeface="ＭＳ Ｐゴシック" pitchFamily="34" charset="-128"/>
              </a:rPr>
              <a:t> </a:t>
            </a:r>
            <a:endParaRPr lang="is-IS" altLang="is-IS" sz="1800">
              <a:ea typeface="ＭＳ Ｐゴシック" pitchFamily="34" charset="-128"/>
            </a:endParaRPr>
          </a:p>
        </p:txBody>
      </p:sp>
      <p:pic>
        <p:nvPicPr>
          <p:cNvPr id="3" name="Picture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58162695"/>
      </p:ext>
    </p:extLst>
  </p:cSld>
  <p:clrMapOvr>
    <a:masterClrMapping/>
  </p:clrMapOvr>
  <p:transition advTm="1000">
    <p:fade/>
  </p:transition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s-IS" altLang="is-IS" sz="1800" smtClean="0">
                <a:ea typeface="ＭＳ Ｐゴシック" pitchFamily="34" charset="-128"/>
              </a:rPr>
              <a:t> </a:t>
            </a:r>
            <a:endParaRPr lang="is-IS" altLang="is-IS" sz="1800">
              <a:ea typeface="ＭＳ Ｐゴシック" pitchFamily="34" charset="-128"/>
            </a:endParaRPr>
          </a:p>
        </p:txBody>
      </p:sp>
      <p:pic>
        <p:nvPicPr>
          <p:cNvPr id="3" name="Picture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57067460"/>
      </p:ext>
    </p:extLst>
  </p:cSld>
  <p:clrMapOvr>
    <a:masterClrMapping/>
  </p:clrMapOvr>
  <p:transition advTm="1000">
    <p:fade/>
  </p:transition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s-IS" altLang="is-IS" sz="1800" smtClean="0">
                <a:ea typeface="ＭＳ Ｐゴシック" pitchFamily="34" charset="-128"/>
              </a:rPr>
              <a:t> </a:t>
            </a:r>
            <a:endParaRPr lang="is-IS" altLang="is-IS" sz="1800">
              <a:ea typeface="ＭＳ Ｐゴシック" pitchFamily="34" charset="-128"/>
            </a:endParaRPr>
          </a:p>
        </p:txBody>
      </p:sp>
      <p:pic>
        <p:nvPicPr>
          <p:cNvPr id="3" name="Picture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8458669"/>
      </p:ext>
    </p:extLst>
  </p:cSld>
  <p:clrMapOvr>
    <a:masterClrMapping/>
  </p:clrMapOvr>
  <p:transition advTm="1000">
    <p:fade/>
  </p:transition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s-IS" altLang="is-IS" sz="1800" smtClean="0">
                <a:ea typeface="ＭＳ Ｐゴシック" pitchFamily="34" charset="-128"/>
              </a:rPr>
              <a:t> </a:t>
            </a:r>
            <a:endParaRPr lang="is-IS" altLang="is-IS" sz="1800">
              <a:ea typeface="ＭＳ Ｐゴシック" pitchFamily="34" charset="-128"/>
            </a:endParaRPr>
          </a:p>
        </p:txBody>
      </p:sp>
      <p:pic>
        <p:nvPicPr>
          <p:cNvPr id="3" name="Picture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79539288"/>
      </p:ext>
    </p:extLst>
  </p:cSld>
  <p:clrMapOvr>
    <a:masterClrMapping/>
  </p:clrMapOvr>
  <p:transition advTm="1000">
    <p:fade/>
  </p:transition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s-IS" altLang="is-IS" sz="1800" smtClean="0">
                <a:ea typeface="ＭＳ Ｐゴシック" pitchFamily="34" charset="-128"/>
              </a:rPr>
              <a:t> </a:t>
            </a:r>
            <a:endParaRPr lang="is-IS" altLang="is-IS" sz="1800">
              <a:ea typeface="ＭＳ Ｐゴシック" pitchFamily="34" charset="-128"/>
            </a:endParaRPr>
          </a:p>
        </p:txBody>
      </p:sp>
      <p:pic>
        <p:nvPicPr>
          <p:cNvPr id="3" name="Picture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49531783"/>
      </p:ext>
    </p:extLst>
  </p:cSld>
  <p:clrMapOvr>
    <a:masterClrMapping/>
  </p:clrMapOvr>
  <p:transition advTm="1000">
    <p:fade/>
  </p:transition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s-IS" altLang="is-IS" sz="1800" smtClean="0">
                <a:ea typeface="ＭＳ Ｐゴシック" pitchFamily="34" charset="-128"/>
              </a:rPr>
              <a:t> </a:t>
            </a:r>
            <a:endParaRPr lang="is-IS" altLang="is-IS" sz="1800">
              <a:ea typeface="ＭＳ Ｐゴシック" pitchFamily="34" charset="-128"/>
            </a:endParaRPr>
          </a:p>
        </p:txBody>
      </p:sp>
      <p:pic>
        <p:nvPicPr>
          <p:cNvPr id="3" name="Picture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12437845"/>
      </p:ext>
    </p:extLst>
  </p:cSld>
  <p:clrMapOvr>
    <a:masterClrMapping/>
  </p:clrMapOvr>
  <p:transition advTm="1000">
    <p:fade/>
  </p:transition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s-IS" altLang="is-IS" sz="1800" smtClean="0">
                <a:ea typeface="ＭＳ Ｐゴシック" pitchFamily="34" charset="-128"/>
              </a:rPr>
              <a:t> </a:t>
            </a:r>
            <a:endParaRPr lang="is-IS" altLang="is-IS" sz="1800">
              <a:ea typeface="ＭＳ Ｐゴシック" pitchFamily="34" charset="-128"/>
            </a:endParaRPr>
          </a:p>
        </p:txBody>
      </p:sp>
      <p:pic>
        <p:nvPicPr>
          <p:cNvPr id="3" name="Picture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06805313"/>
      </p:ext>
    </p:extLst>
  </p:cSld>
  <p:clrMapOvr>
    <a:masterClrMapping/>
  </p:clrMapOvr>
  <p:transition advTm="1000">
    <p:fade/>
  </p:transition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s-IS" altLang="is-IS" sz="1800" smtClean="0">
                <a:ea typeface="ＭＳ Ｐゴシック" pitchFamily="34" charset="-128"/>
              </a:rPr>
              <a:t> </a:t>
            </a:r>
            <a:endParaRPr lang="is-IS" altLang="is-IS" sz="1800">
              <a:ea typeface="ＭＳ Ｐゴシック" pitchFamily="34" charset="-128"/>
            </a:endParaRPr>
          </a:p>
        </p:txBody>
      </p:sp>
      <p:pic>
        <p:nvPicPr>
          <p:cNvPr id="3" name="Picture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86841142"/>
      </p:ext>
    </p:extLst>
  </p:cSld>
  <p:clrMapOvr>
    <a:masterClrMapping/>
  </p:clrMapOvr>
  <p:transition advTm="1000">
    <p:fade/>
  </p:transition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s-IS" altLang="is-IS" sz="1800" smtClean="0">
                <a:ea typeface="ＭＳ Ｐゴシック" pitchFamily="34" charset="-128"/>
              </a:rPr>
              <a:t> </a:t>
            </a:r>
            <a:endParaRPr lang="is-IS" altLang="is-IS" sz="1800">
              <a:ea typeface="ＭＳ Ｐゴシック" pitchFamily="34" charset="-128"/>
            </a:endParaRPr>
          </a:p>
        </p:txBody>
      </p:sp>
      <p:pic>
        <p:nvPicPr>
          <p:cNvPr id="3" name="Picture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11690390"/>
      </p:ext>
    </p:extLst>
  </p:cSld>
  <p:clrMapOvr>
    <a:masterClrMapping/>
  </p:clrMapOvr>
  <p:transition advTm="1000">
    <p:fade/>
  </p:transition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s-IS" altLang="is-IS" sz="1800" smtClean="0">
                <a:ea typeface="ＭＳ Ｐゴシック" pitchFamily="34" charset="-128"/>
              </a:rPr>
              <a:t> </a:t>
            </a:r>
            <a:endParaRPr lang="is-IS" altLang="is-IS" sz="1800">
              <a:ea typeface="ＭＳ Ｐゴシック" pitchFamily="34" charset="-128"/>
            </a:endParaRPr>
          </a:p>
        </p:txBody>
      </p:sp>
      <p:pic>
        <p:nvPicPr>
          <p:cNvPr id="3" name="Picture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18706463"/>
      </p:ext>
    </p:extLst>
  </p:cSld>
  <p:clrMapOvr>
    <a:masterClrMapping/>
  </p:clrMapOvr>
  <p:transition advTm="1000">
    <p:fade/>
  </p:transition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s-IS" altLang="is-IS" sz="1800" smtClean="0">
                <a:ea typeface="ＭＳ Ｐゴシック" pitchFamily="34" charset="-128"/>
              </a:rPr>
              <a:t> </a:t>
            </a:r>
            <a:endParaRPr lang="is-IS" altLang="is-IS" sz="1800">
              <a:ea typeface="ＭＳ Ｐゴシック" pitchFamily="34" charset="-128"/>
            </a:endParaRPr>
          </a:p>
        </p:txBody>
      </p:sp>
      <p:pic>
        <p:nvPicPr>
          <p:cNvPr id="3" name="Picture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87597651"/>
      </p:ext>
    </p:extLst>
  </p:cSld>
  <p:clrMapOvr>
    <a:masterClrMapping/>
  </p:clrMapOvr>
  <p:transition advTm="1000">
    <p:fade/>
  </p:transition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s-IS" altLang="is-IS" sz="1800" smtClean="0">
                <a:ea typeface="ＭＳ Ｐゴシック" pitchFamily="34" charset="-128"/>
              </a:rPr>
              <a:t> </a:t>
            </a:r>
            <a:endParaRPr lang="is-IS" altLang="is-IS" sz="1800">
              <a:ea typeface="ＭＳ Ｐゴシック" pitchFamily="34" charset="-128"/>
            </a:endParaRPr>
          </a:p>
        </p:txBody>
      </p:sp>
      <p:pic>
        <p:nvPicPr>
          <p:cNvPr id="3" name="Picture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90250847"/>
      </p:ext>
    </p:extLst>
  </p:cSld>
  <p:clrMapOvr>
    <a:masterClrMapping/>
  </p:clrMapOvr>
  <p:transition advTm="1000">
    <p:fade/>
  </p:transition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s-IS" altLang="is-IS" sz="1800" smtClean="0">
                <a:ea typeface="ＭＳ Ｐゴシック" pitchFamily="34" charset="-128"/>
              </a:rPr>
              <a:t> </a:t>
            </a:r>
            <a:endParaRPr lang="is-IS" altLang="is-IS" sz="1800">
              <a:ea typeface="ＭＳ Ｐゴシック" pitchFamily="34" charset="-128"/>
            </a:endParaRPr>
          </a:p>
        </p:txBody>
      </p:sp>
      <p:pic>
        <p:nvPicPr>
          <p:cNvPr id="3" name="Picture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50269185"/>
      </p:ext>
    </p:extLst>
  </p:cSld>
  <p:clrMapOvr>
    <a:masterClrMapping/>
  </p:clrMapOvr>
  <p:transition advTm="1000">
    <p:fade/>
  </p:transition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s-IS" smtClean="0"/>
              <a:t> </a:t>
            </a:r>
            <a:endParaRPr lang="is-IS"/>
          </a:p>
        </p:txBody>
      </p:sp>
      <p:pic>
        <p:nvPicPr>
          <p:cNvPr id="3" name="Picture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95498404"/>
      </p:ext>
    </p:extLst>
  </p:cSld>
  <p:clrMapOvr>
    <a:masterClrMapping/>
  </p:clrMapOvr>
  <p:transition advTm="5000">
    <p:fade/>
  </p:transition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s-IS" smtClean="0"/>
              <a:t> </a:t>
            </a:r>
            <a:endParaRPr lang="is-IS"/>
          </a:p>
        </p:txBody>
      </p:sp>
      <p:pic>
        <p:nvPicPr>
          <p:cNvPr id="3" name="Picture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62930020"/>
      </p:ext>
    </p:extLst>
  </p:cSld>
  <p:clrMapOvr>
    <a:masterClrMapping/>
  </p:clrMapOvr>
  <p:transition advTm="5000">
    <p:fade/>
  </p:transition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s-IS" smtClean="0"/>
              <a:t> </a:t>
            </a:r>
            <a:endParaRPr lang="is-IS"/>
          </a:p>
        </p:txBody>
      </p:sp>
      <p:pic>
        <p:nvPicPr>
          <p:cNvPr id="3" name="Picture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77575886"/>
      </p:ext>
    </p:extLst>
  </p:cSld>
  <p:clrMapOvr>
    <a:masterClrMapping/>
  </p:clrMapOvr>
  <p:transition advTm="3000">
    <p:fade/>
  </p:transition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s-IS" smtClean="0"/>
              <a:t> </a:t>
            </a:r>
            <a:endParaRPr lang="is-IS"/>
          </a:p>
        </p:txBody>
      </p:sp>
      <p:pic>
        <p:nvPicPr>
          <p:cNvPr id="3" name="Picture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01625282"/>
      </p:ext>
    </p:extLst>
  </p:cSld>
  <p:clrMapOvr>
    <a:masterClrMapping/>
  </p:clrMapOvr>
  <p:transition advTm="3000">
    <p:fade/>
  </p:transition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s-IS" smtClean="0"/>
              <a:t> </a:t>
            </a:r>
            <a:endParaRPr lang="is-IS"/>
          </a:p>
        </p:txBody>
      </p:sp>
      <p:pic>
        <p:nvPicPr>
          <p:cNvPr id="3" name="Picture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70322732"/>
      </p:ext>
    </p:extLst>
  </p:cSld>
  <p:clrMapOvr>
    <a:masterClrMapping/>
  </p:clrMapOvr>
  <p:transition advTm="3000">
    <p:fade/>
  </p:transition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s-IS" smtClean="0"/>
              <a:t> </a:t>
            </a:r>
            <a:endParaRPr lang="is-IS"/>
          </a:p>
        </p:txBody>
      </p:sp>
      <p:pic>
        <p:nvPicPr>
          <p:cNvPr id="3" name="Picture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20007999"/>
      </p:ext>
    </p:extLst>
  </p:cSld>
  <p:clrMapOvr>
    <a:masterClrMapping/>
  </p:clrMapOvr>
  <p:transition advTm="3000">
    <p:fade/>
  </p:transition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s-IS" smtClean="0"/>
              <a:t> </a:t>
            </a:r>
            <a:endParaRPr lang="is-IS"/>
          </a:p>
        </p:txBody>
      </p:sp>
      <p:pic>
        <p:nvPicPr>
          <p:cNvPr id="3" name="Picture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38114989"/>
      </p:ext>
    </p:extLst>
  </p:cSld>
  <p:clrMapOvr>
    <a:masterClrMapping/>
  </p:clrMapOvr>
  <p:transition advTm="3000">
    <p:fade/>
  </p:transition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s-IS" smtClean="0"/>
              <a:t> </a:t>
            </a:r>
            <a:endParaRPr lang="is-IS"/>
          </a:p>
        </p:txBody>
      </p:sp>
      <p:pic>
        <p:nvPicPr>
          <p:cNvPr id="3" name="Picture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57446664"/>
      </p:ext>
    </p:extLst>
  </p:cSld>
  <p:clrMapOvr>
    <a:masterClrMapping/>
  </p:clrMapOvr>
  <p:transition advTm="3000">
    <p:fade/>
  </p:transition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s-IS" altLang="is-IS" sz="1800" smtClean="0">
                <a:ea typeface="ＭＳ Ｐゴシック" pitchFamily="34" charset="-128"/>
              </a:rPr>
              <a:t> </a:t>
            </a:r>
            <a:endParaRPr lang="is-IS" altLang="is-IS" sz="1800">
              <a:ea typeface="ＭＳ Ｐゴシック" pitchFamily="34" charset="-128"/>
            </a:endParaRPr>
          </a:p>
        </p:txBody>
      </p:sp>
      <p:pic>
        <p:nvPicPr>
          <p:cNvPr id="3" name="Picture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05845453"/>
      </p:ext>
    </p:extLst>
  </p:cSld>
  <p:clrMapOvr>
    <a:masterClrMapping/>
  </p:clrMapOvr>
  <p:transition advTm="1000">
    <p:fade/>
  </p:transition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s-IS" altLang="is-IS" sz="1800" smtClean="0">
                <a:ea typeface="ＭＳ Ｐゴシック" pitchFamily="34" charset="-128"/>
              </a:rPr>
              <a:t> </a:t>
            </a:r>
            <a:endParaRPr lang="is-IS" altLang="is-IS" sz="1800">
              <a:ea typeface="ＭＳ Ｐゴシック" pitchFamily="34" charset="-128"/>
            </a:endParaRPr>
          </a:p>
        </p:txBody>
      </p:sp>
      <p:pic>
        <p:nvPicPr>
          <p:cNvPr id="3" name="Picture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02382518"/>
      </p:ext>
    </p:extLst>
  </p:cSld>
  <p:clrMapOvr>
    <a:masterClrMapping/>
  </p:clrMapOvr>
  <p:transition advTm="1000">
    <p:fade/>
  </p:transition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s-IS" altLang="is-IS" sz="1800" smtClean="0">
                <a:ea typeface="ＭＳ Ｐゴシック" pitchFamily="34" charset="-128"/>
              </a:rPr>
              <a:t> </a:t>
            </a:r>
            <a:endParaRPr lang="is-IS" altLang="is-IS" sz="1800">
              <a:ea typeface="ＭＳ Ｐゴシック" pitchFamily="34" charset="-128"/>
            </a:endParaRPr>
          </a:p>
        </p:txBody>
      </p:sp>
      <p:pic>
        <p:nvPicPr>
          <p:cNvPr id="3" name="Picture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02342043"/>
      </p:ext>
    </p:extLst>
  </p:cSld>
  <p:clrMapOvr>
    <a:masterClrMapping/>
  </p:clrMapOvr>
  <p:transition advTm="1000">
    <p:fade/>
  </p:transition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s-IS" altLang="is-IS" sz="1800" smtClean="0">
                <a:ea typeface="ＭＳ Ｐゴシック" pitchFamily="34" charset="-128"/>
              </a:rPr>
              <a:t> </a:t>
            </a:r>
            <a:endParaRPr lang="is-IS" altLang="is-IS" sz="1800">
              <a:ea typeface="ＭＳ Ｐゴシック" pitchFamily="34" charset="-128"/>
            </a:endParaRPr>
          </a:p>
        </p:txBody>
      </p:sp>
      <p:pic>
        <p:nvPicPr>
          <p:cNvPr id="3" name="Picture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53973142"/>
      </p:ext>
    </p:extLst>
  </p:cSld>
  <p:clrMapOvr>
    <a:masterClrMapping/>
  </p:clrMapOvr>
  <p:transition advTm="1000">
    <p:fade/>
  </p:transition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s-IS" altLang="is-IS" sz="1800" smtClean="0">
                <a:ea typeface="ＭＳ Ｐゴシック" pitchFamily="34" charset="-128"/>
              </a:rPr>
              <a:t> </a:t>
            </a:r>
            <a:endParaRPr lang="is-IS" altLang="is-IS" sz="1800">
              <a:ea typeface="ＭＳ Ｐゴシック" pitchFamily="34" charset="-128"/>
            </a:endParaRPr>
          </a:p>
        </p:txBody>
      </p:sp>
      <p:pic>
        <p:nvPicPr>
          <p:cNvPr id="3" name="Picture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85021454"/>
      </p:ext>
    </p:extLst>
  </p:cSld>
  <p:clrMapOvr>
    <a:masterClrMapping/>
  </p:clrMapOvr>
  <p:transition advTm="1000">
    <p:fade/>
  </p:transition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s-IS" altLang="is-IS" sz="1800" smtClean="0">
                <a:ea typeface="ＭＳ Ｐゴシック" pitchFamily="34" charset="-128"/>
              </a:rPr>
              <a:t> </a:t>
            </a:r>
            <a:endParaRPr lang="is-IS" altLang="is-IS" sz="1800">
              <a:ea typeface="ＭＳ Ｐゴシック" pitchFamily="34" charset="-128"/>
            </a:endParaRPr>
          </a:p>
        </p:txBody>
      </p:sp>
      <p:pic>
        <p:nvPicPr>
          <p:cNvPr id="3" name="Picture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14431230"/>
      </p:ext>
    </p:extLst>
  </p:cSld>
  <p:clrMapOvr>
    <a:masterClrMapping/>
  </p:clrMapOvr>
  <p:transition advTm="1000">
    <p:fade/>
  </p:transition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s-IS" altLang="is-IS" sz="1800" smtClean="0">
                <a:ea typeface="ＭＳ Ｐゴシック" pitchFamily="34" charset="-128"/>
              </a:rPr>
              <a:t> </a:t>
            </a:r>
            <a:endParaRPr lang="is-IS" altLang="is-IS" sz="1800">
              <a:ea typeface="ＭＳ Ｐゴシック" pitchFamily="34" charset="-128"/>
            </a:endParaRPr>
          </a:p>
        </p:txBody>
      </p:sp>
      <p:pic>
        <p:nvPicPr>
          <p:cNvPr id="3" name="Picture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73008166"/>
      </p:ext>
    </p:extLst>
  </p:cSld>
  <p:clrMapOvr>
    <a:masterClrMapping/>
  </p:clrMapOvr>
  <p:transition advTm="1000">
    <p:fade/>
  </p:transition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s-IS" altLang="is-IS" sz="1800" smtClean="0">
                <a:ea typeface="ＭＳ Ｐゴシック" pitchFamily="34" charset="-128"/>
              </a:rPr>
              <a:t> </a:t>
            </a:r>
            <a:endParaRPr lang="is-IS" altLang="is-IS" sz="1800">
              <a:ea typeface="ＭＳ Ｐゴシック" pitchFamily="34" charset="-128"/>
            </a:endParaRPr>
          </a:p>
        </p:txBody>
      </p:sp>
      <p:pic>
        <p:nvPicPr>
          <p:cNvPr id="3" name="Picture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73308432"/>
      </p:ext>
    </p:extLst>
  </p:cSld>
  <p:clrMapOvr>
    <a:masterClrMapping/>
  </p:clrMapOvr>
  <p:transition advTm="1000">
    <p:fade/>
  </p:transition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s-IS" altLang="is-IS" sz="1800" smtClean="0">
                <a:ea typeface="ＭＳ Ｐゴシック" pitchFamily="34" charset="-128"/>
              </a:rPr>
              <a:t> </a:t>
            </a:r>
            <a:endParaRPr lang="is-IS" altLang="is-IS" sz="1800">
              <a:ea typeface="ＭＳ Ｐゴシック" pitchFamily="34" charset="-128"/>
            </a:endParaRPr>
          </a:p>
        </p:txBody>
      </p:sp>
      <p:pic>
        <p:nvPicPr>
          <p:cNvPr id="3" name="Picture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01451387"/>
      </p:ext>
    </p:extLst>
  </p:cSld>
  <p:clrMapOvr>
    <a:masterClrMapping/>
  </p:clrMapOvr>
  <p:transition advTm="5000">
    <p:fade/>
  </p:transition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s-IS" altLang="is-IS" sz="1800" smtClean="0">
                <a:ea typeface="ＭＳ Ｐゴシック" pitchFamily="34" charset="-128"/>
              </a:rPr>
              <a:t> </a:t>
            </a:r>
            <a:endParaRPr lang="is-IS" altLang="is-IS" sz="1800">
              <a:ea typeface="ＭＳ Ｐゴシック" pitchFamily="34" charset="-128"/>
            </a:endParaRPr>
          </a:p>
        </p:txBody>
      </p:sp>
      <p:pic>
        <p:nvPicPr>
          <p:cNvPr id="3" name="Picture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93848554"/>
      </p:ext>
    </p:extLst>
  </p:cSld>
  <p:clrMapOvr>
    <a:masterClrMapping/>
  </p:clrMapOvr>
  <p:transition advTm="2000">
    <p:fade/>
  </p:transition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s-IS" smtClean="0"/>
              <a:t> </a:t>
            </a:r>
            <a:endParaRPr lang="is-IS"/>
          </a:p>
        </p:txBody>
      </p:sp>
      <p:pic>
        <p:nvPicPr>
          <p:cNvPr id="3" name="Picture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70047693"/>
      </p:ext>
    </p:extLst>
  </p:cSld>
  <p:clrMapOvr>
    <a:masterClrMapping/>
  </p:clrMapOvr>
  <p:transition advTm="5000">
    <p:fade/>
  </p:transition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s-IS" smtClean="0"/>
              <a:t> </a:t>
            </a:r>
            <a:endParaRPr lang="is-IS"/>
          </a:p>
        </p:txBody>
      </p:sp>
      <p:pic>
        <p:nvPicPr>
          <p:cNvPr id="3" name="Picture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66045764"/>
      </p:ext>
    </p:extLst>
  </p:cSld>
  <p:clrMapOvr>
    <a:masterClrMapping/>
  </p:clrMapOvr>
  <p:transition advTm="5000">
    <p:fade/>
  </p:transition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s-IS" smtClean="0"/>
              <a:t> </a:t>
            </a:r>
            <a:endParaRPr lang="is-IS"/>
          </a:p>
        </p:txBody>
      </p:sp>
      <p:pic>
        <p:nvPicPr>
          <p:cNvPr id="3" name="Picture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31296050"/>
      </p:ext>
    </p:extLst>
  </p:cSld>
  <p:clrMapOvr>
    <a:masterClrMapping/>
  </p:clrMapOvr>
  <p:transition advTm="5000">
    <p:fade/>
  </p:transition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s-IS" smtClean="0"/>
              <a:t> </a:t>
            </a:r>
            <a:endParaRPr lang="is-IS"/>
          </a:p>
        </p:txBody>
      </p:sp>
      <p:pic>
        <p:nvPicPr>
          <p:cNvPr id="3" name="Picture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8601993"/>
      </p:ext>
    </p:extLst>
  </p:cSld>
  <p:clrMapOvr>
    <a:masterClrMapping/>
  </p:clrMapOvr>
  <p:transition advTm="5000">
    <p:fade/>
  </p:transition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s-IS" sz="3200" smtClean="0"/>
              <a:t>Almyrkvi á sólu (1/3)</a:t>
            </a:r>
            <a:br>
              <a:rPr lang="is-IS" sz="3200" smtClean="0"/>
            </a:br>
            <a:r>
              <a:rPr lang="is-IS" sz="2400" smtClean="0"/>
              <a:t>allt önnur upplifun en af deildarmyrkva</a:t>
            </a:r>
            <a:endParaRPr lang="is-IS" sz="2400"/>
          </a:p>
        </p:txBody>
      </p:sp>
      <p:pic>
        <p:nvPicPr>
          <p:cNvPr id="3" name="Picture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21225679"/>
      </p:ext>
    </p:extLst>
  </p:cSld>
  <p:clrMapOvr>
    <a:masterClrMapping/>
  </p:clrMapOvr>
  <p:transition advTm="20000">
    <p:fade/>
  </p:transition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s-IS" sz="3200" smtClean="0"/>
              <a:t>Almyrkvi á sólu (2/3)</a:t>
            </a:r>
            <a:br>
              <a:rPr lang="is-IS" sz="3200" smtClean="0"/>
            </a:br>
            <a:r>
              <a:rPr lang="is-IS" sz="2400" smtClean="0"/>
              <a:t>allt önnur upplifun en af deildarmyrkva</a:t>
            </a:r>
            <a:endParaRPr lang="is-IS" sz="2400"/>
          </a:p>
        </p:txBody>
      </p:sp>
      <p:pic>
        <p:nvPicPr>
          <p:cNvPr id="3" name="Picture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89927036"/>
      </p:ext>
    </p:extLst>
  </p:cSld>
  <p:clrMapOvr>
    <a:masterClrMapping/>
  </p:clrMapOvr>
  <p:transition advTm="20000">
    <p:fade/>
  </p:transition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s-IS" sz="3200" smtClean="0"/>
              <a:t>Almyrkvi á sólu (3/3)</a:t>
            </a:r>
            <a:br>
              <a:rPr lang="is-IS" sz="3200" smtClean="0"/>
            </a:br>
            <a:r>
              <a:rPr lang="is-IS" sz="2400" smtClean="0"/>
              <a:t>allt önnur upplifun en af deildarmyrkva</a:t>
            </a:r>
            <a:endParaRPr lang="is-IS" sz="2400"/>
          </a:p>
        </p:txBody>
      </p:sp>
      <p:pic>
        <p:nvPicPr>
          <p:cNvPr id="3" name="Picture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08728151"/>
      </p:ext>
    </p:extLst>
  </p:cSld>
  <p:clrMapOvr>
    <a:masterClrMapping/>
  </p:clrMapOvr>
  <p:transition advTm="20000">
    <p:fade/>
  </p:transition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s-IS" smtClean="0"/>
              <a:t> </a:t>
            </a:r>
            <a:endParaRPr lang="is-IS"/>
          </a:p>
        </p:txBody>
      </p:sp>
      <p:pic>
        <p:nvPicPr>
          <p:cNvPr id="3" name="Picture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83228096"/>
      </p:ext>
    </p:extLst>
  </p:cSld>
  <p:clrMapOvr>
    <a:masterClrMapping/>
  </p:clrMapOvr>
  <p:transition advTm="5000">
    <p:fade/>
  </p:transition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s-IS" altLang="is-IS" sz="1800" smtClean="0">
                <a:ea typeface="ＭＳ Ｐゴシック" pitchFamily="34" charset="-128"/>
              </a:rPr>
              <a:t> </a:t>
            </a:r>
            <a:endParaRPr lang="is-IS" altLang="is-IS" sz="1800">
              <a:ea typeface="ＭＳ Ｐゴシック" pitchFamily="34" charset="-128"/>
            </a:endParaRPr>
          </a:p>
        </p:txBody>
      </p:sp>
      <p:pic>
        <p:nvPicPr>
          <p:cNvPr id="3" name="Picture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81194428"/>
      </p:ext>
    </p:extLst>
  </p:cSld>
  <p:clrMapOvr>
    <a:masterClrMapping/>
  </p:clrMapOvr>
  <p:transition advTm="3000">
    <p:fade/>
  </p:transition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s-IS" altLang="is-IS" sz="1800" smtClean="0">
                <a:ea typeface="ＭＳ Ｐゴシック" pitchFamily="34" charset="-128"/>
              </a:rPr>
              <a:t> </a:t>
            </a:r>
            <a:endParaRPr lang="is-IS" altLang="is-IS" sz="1800">
              <a:ea typeface="ＭＳ Ｐゴシック" pitchFamily="34" charset="-128"/>
            </a:endParaRPr>
          </a:p>
        </p:txBody>
      </p:sp>
      <p:pic>
        <p:nvPicPr>
          <p:cNvPr id="3" name="Picture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55072626"/>
      </p:ext>
    </p:extLst>
  </p:cSld>
  <p:clrMapOvr>
    <a:masterClrMapping/>
  </p:clrMapOvr>
  <p:transition advTm="1000">
    <p:fade/>
  </p:transition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s-IS" altLang="is-IS" sz="1800" smtClean="0">
                <a:ea typeface="ＭＳ Ｐゴシック" pitchFamily="34" charset="-128"/>
              </a:rPr>
              <a:t> </a:t>
            </a:r>
            <a:endParaRPr lang="is-IS" altLang="is-IS" sz="1800">
              <a:ea typeface="ＭＳ Ｐゴシック" pitchFamily="34" charset="-128"/>
            </a:endParaRPr>
          </a:p>
        </p:txBody>
      </p:sp>
      <p:pic>
        <p:nvPicPr>
          <p:cNvPr id="3" name="Picture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55394663"/>
      </p:ext>
    </p:extLst>
  </p:cSld>
  <p:clrMapOvr>
    <a:masterClrMapping/>
  </p:clrMapOvr>
  <p:transition advTm="1000">
    <p:fade/>
  </p:transition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s-IS" altLang="is-IS" sz="1800" smtClean="0">
                <a:ea typeface="ＭＳ Ｐゴシック" pitchFamily="34" charset="-128"/>
              </a:rPr>
              <a:t> </a:t>
            </a:r>
            <a:endParaRPr lang="is-IS" altLang="is-IS" sz="1800">
              <a:ea typeface="ＭＳ Ｐゴシック" pitchFamily="34" charset="-128"/>
            </a:endParaRPr>
          </a:p>
        </p:txBody>
      </p:sp>
      <p:pic>
        <p:nvPicPr>
          <p:cNvPr id="3" name="Picture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05953684"/>
      </p:ext>
    </p:extLst>
  </p:cSld>
  <p:clrMapOvr>
    <a:masterClrMapping/>
  </p:clrMapOvr>
  <p:transition advTm="1000">
    <p:fade/>
  </p:transition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s-IS" altLang="is-IS" sz="1800" smtClean="0">
                <a:ea typeface="ＭＳ Ｐゴシック" pitchFamily="34" charset="-128"/>
              </a:rPr>
              <a:t> </a:t>
            </a:r>
            <a:endParaRPr lang="is-IS" altLang="is-IS" sz="1800">
              <a:ea typeface="ＭＳ Ｐゴシック" pitchFamily="34" charset="-128"/>
            </a:endParaRPr>
          </a:p>
        </p:txBody>
      </p:sp>
      <p:pic>
        <p:nvPicPr>
          <p:cNvPr id="3" name="Picture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69947971"/>
      </p:ext>
    </p:extLst>
  </p:cSld>
  <p:clrMapOvr>
    <a:masterClrMapping/>
  </p:clrMapOvr>
  <p:transition advTm="1000">
    <p:fade/>
  </p:transition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s-IS" altLang="is-IS" sz="1800" smtClean="0">
                <a:ea typeface="ＭＳ Ｐゴシック" pitchFamily="34" charset="-128"/>
              </a:rPr>
              <a:t> </a:t>
            </a:r>
            <a:endParaRPr lang="is-IS" altLang="is-IS" sz="1800">
              <a:ea typeface="ＭＳ Ｐゴシック" pitchFamily="34" charset="-128"/>
            </a:endParaRPr>
          </a:p>
        </p:txBody>
      </p:sp>
      <p:pic>
        <p:nvPicPr>
          <p:cNvPr id="3" name="Picture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39037635"/>
      </p:ext>
    </p:extLst>
  </p:cSld>
  <p:clrMapOvr>
    <a:masterClrMapping/>
  </p:clrMapOvr>
  <p:transition advTm="1000">
    <p:fade/>
  </p:transition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s-IS" altLang="is-IS" sz="1800" smtClean="0">
                <a:ea typeface="ＭＳ Ｐゴシック" pitchFamily="34" charset="-128"/>
              </a:rPr>
              <a:t> </a:t>
            </a:r>
            <a:endParaRPr lang="is-IS" altLang="is-IS" sz="1800">
              <a:ea typeface="ＭＳ Ｐゴシック" pitchFamily="34" charset="-128"/>
            </a:endParaRPr>
          </a:p>
        </p:txBody>
      </p:sp>
      <p:pic>
        <p:nvPicPr>
          <p:cNvPr id="3" name="Picture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37942022"/>
      </p:ext>
    </p:extLst>
  </p:cSld>
  <p:clrMapOvr>
    <a:masterClrMapping/>
  </p:clrMapOvr>
  <p:transition advTm="1000">
    <p:fade/>
  </p:transition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s-IS" altLang="is-IS" sz="1800" smtClean="0">
                <a:ea typeface="ＭＳ Ｐゴシック" pitchFamily="34" charset="-128"/>
              </a:rPr>
              <a:t> </a:t>
            </a:r>
            <a:endParaRPr lang="is-IS" altLang="is-IS" sz="1800">
              <a:ea typeface="ＭＳ Ｐゴシック" pitchFamily="34" charset="-128"/>
            </a:endParaRPr>
          </a:p>
        </p:txBody>
      </p:sp>
      <p:pic>
        <p:nvPicPr>
          <p:cNvPr id="3" name="Picture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48688963"/>
      </p:ext>
    </p:extLst>
  </p:cSld>
  <p:clrMapOvr>
    <a:masterClrMapping/>
  </p:clrMapOvr>
  <p:transition advTm="1000">
    <p:fade/>
  </p:transition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s-IS" altLang="is-IS" sz="1800" smtClean="0">
                <a:ea typeface="ＭＳ Ｐゴシック" pitchFamily="34" charset="-128"/>
              </a:rPr>
              <a:t> </a:t>
            </a:r>
            <a:endParaRPr lang="is-IS" altLang="is-IS" sz="1800">
              <a:ea typeface="ＭＳ Ｐゴシック" pitchFamily="34" charset="-128"/>
            </a:endParaRPr>
          </a:p>
        </p:txBody>
      </p:sp>
      <p:pic>
        <p:nvPicPr>
          <p:cNvPr id="3" name="Picture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73241235"/>
      </p:ext>
    </p:extLst>
  </p:cSld>
  <p:clrMapOvr>
    <a:masterClrMapping/>
  </p:clrMapOvr>
  <p:transition advTm="1000">
    <p:fade/>
  </p:transition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s-IS" altLang="is-IS" sz="1800" smtClean="0">
                <a:ea typeface="ＭＳ Ｐゴシック" pitchFamily="34" charset="-128"/>
              </a:rPr>
              <a:t> </a:t>
            </a:r>
            <a:endParaRPr lang="is-IS" altLang="is-IS" sz="1800">
              <a:ea typeface="ＭＳ Ｐゴシック" pitchFamily="34" charset="-128"/>
            </a:endParaRPr>
          </a:p>
        </p:txBody>
      </p:sp>
      <p:pic>
        <p:nvPicPr>
          <p:cNvPr id="3" name="Picture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66854101"/>
      </p:ext>
    </p:extLst>
  </p:cSld>
  <p:clrMapOvr>
    <a:masterClrMapping/>
  </p:clrMapOvr>
  <p:transition advTm="1000">
    <p:fade/>
  </p:transition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s-IS" altLang="is-IS" sz="1800" smtClean="0">
                <a:ea typeface="ＭＳ Ｐゴシック" pitchFamily="34" charset="-128"/>
              </a:rPr>
              <a:t> </a:t>
            </a:r>
            <a:endParaRPr lang="is-IS" altLang="is-IS" sz="1800">
              <a:ea typeface="ＭＳ Ｐゴシック" pitchFamily="34" charset="-128"/>
            </a:endParaRPr>
          </a:p>
        </p:txBody>
      </p:sp>
      <p:pic>
        <p:nvPicPr>
          <p:cNvPr id="3" name="Picture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91770117"/>
      </p:ext>
    </p:extLst>
  </p:cSld>
  <p:clrMapOvr>
    <a:masterClrMapping/>
  </p:clrMapOvr>
  <p:transition advTm="1000">
    <p:fade/>
  </p:transition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s-IS" altLang="is-IS" sz="1800" smtClean="0">
                <a:ea typeface="ＭＳ Ｐゴシック" pitchFamily="34" charset="-128"/>
              </a:rPr>
              <a:t> </a:t>
            </a:r>
            <a:endParaRPr lang="is-IS" altLang="is-IS" sz="1800">
              <a:ea typeface="ＭＳ Ｐゴシック" pitchFamily="34" charset="-128"/>
            </a:endParaRPr>
          </a:p>
        </p:txBody>
      </p:sp>
      <p:pic>
        <p:nvPicPr>
          <p:cNvPr id="3" name="Picture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7729945"/>
      </p:ext>
    </p:extLst>
  </p:cSld>
  <p:clrMapOvr>
    <a:masterClrMapping/>
  </p:clrMapOvr>
  <p:transition advTm="1000">
    <p:fade/>
  </p:transition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s-IS" altLang="is-IS" sz="1800" smtClean="0">
                <a:ea typeface="ＭＳ Ｐゴシック" pitchFamily="34" charset="-128"/>
              </a:rPr>
              <a:t> </a:t>
            </a:r>
            <a:endParaRPr lang="is-IS" altLang="is-IS" sz="1800">
              <a:ea typeface="ＭＳ Ｐゴシック" pitchFamily="34" charset="-128"/>
            </a:endParaRPr>
          </a:p>
        </p:txBody>
      </p:sp>
      <p:pic>
        <p:nvPicPr>
          <p:cNvPr id="3" name="Picture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52921485"/>
      </p:ext>
    </p:extLst>
  </p:cSld>
  <p:clrMapOvr>
    <a:masterClrMapping/>
  </p:clrMapOvr>
  <p:transition advTm="1000">
    <p:fade/>
  </p:transition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s-IS" altLang="is-IS" sz="1800" smtClean="0">
                <a:ea typeface="ＭＳ Ｐゴシック" pitchFamily="34" charset="-128"/>
              </a:rPr>
              <a:t> </a:t>
            </a:r>
            <a:endParaRPr lang="is-IS" altLang="is-IS" sz="1800">
              <a:ea typeface="ＭＳ Ｐゴシック" pitchFamily="34" charset="-128"/>
            </a:endParaRPr>
          </a:p>
        </p:txBody>
      </p:sp>
      <p:pic>
        <p:nvPicPr>
          <p:cNvPr id="3" name="Picture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79813937"/>
      </p:ext>
    </p:extLst>
  </p:cSld>
  <p:clrMapOvr>
    <a:masterClrMapping/>
  </p:clrMapOvr>
  <p:transition advTm="1000">
    <p:fade/>
  </p:transition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s-IS" altLang="is-IS" sz="1800" smtClean="0">
                <a:ea typeface="ＭＳ Ｐゴシック" pitchFamily="34" charset="-128"/>
              </a:rPr>
              <a:t> </a:t>
            </a:r>
            <a:endParaRPr lang="is-IS" altLang="is-IS" sz="1800">
              <a:ea typeface="ＭＳ Ｐゴシック" pitchFamily="34" charset="-128"/>
            </a:endParaRPr>
          </a:p>
        </p:txBody>
      </p:sp>
      <p:pic>
        <p:nvPicPr>
          <p:cNvPr id="3" name="Picture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07332238"/>
      </p:ext>
    </p:extLst>
  </p:cSld>
  <p:clrMapOvr>
    <a:masterClrMapping/>
  </p:clrMapOvr>
  <p:transition advTm="1000">
    <p:fade/>
  </p:transition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s-IS" altLang="is-IS" sz="1800" smtClean="0">
                <a:ea typeface="ＭＳ Ｐゴシック" pitchFamily="34" charset="-128"/>
              </a:rPr>
              <a:t> </a:t>
            </a:r>
            <a:endParaRPr lang="is-IS" altLang="is-IS" sz="1800">
              <a:ea typeface="ＭＳ Ｐゴシック" pitchFamily="34" charset="-128"/>
            </a:endParaRPr>
          </a:p>
        </p:txBody>
      </p:sp>
      <p:pic>
        <p:nvPicPr>
          <p:cNvPr id="3" name="Picture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31146783"/>
      </p:ext>
    </p:extLst>
  </p:cSld>
  <p:clrMapOvr>
    <a:masterClrMapping/>
  </p:clrMapOvr>
  <p:transition advTm="1000">
    <p:fade/>
  </p:transition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s-IS" altLang="is-IS" sz="1800" smtClean="0">
                <a:ea typeface="ＭＳ Ｐゴシック" pitchFamily="34" charset="-128"/>
              </a:rPr>
              <a:t> </a:t>
            </a:r>
            <a:endParaRPr lang="is-IS" altLang="is-IS" sz="1800">
              <a:ea typeface="ＭＳ Ｐゴシック" pitchFamily="34" charset="-128"/>
            </a:endParaRPr>
          </a:p>
        </p:txBody>
      </p:sp>
      <p:pic>
        <p:nvPicPr>
          <p:cNvPr id="3" name="Picture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03157582"/>
      </p:ext>
    </p:extLst>
  </p:cSld>
  <p:clrMapOvr>
    <a:masterClrMapping/>
  </p:clrMapOvr>
  <p:transition advTm="1000">
    <p:fade/>
  </p:transition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s-IS" altLang="is-IS" sz="1800" smtClean="0">
                <a:ea typeface="ＭＳ Ｐゴシック" pitchFamily="34" charset="-128"/>
              </a:rPr>
              <a:t> </a:t>
            </a:r>
            <a:endParaRPr lang="is-IS" altLang="is-IS" sz="1800">
              <a:ea typeface="ＭＳ Ｐゴシック" pitchFamily="34" charset="-128"/>
            </a:endParaRPr>
          </a:p>
        </p:txBody>
      </p:sp>
      <p:pic>
        <p:nvPicPr>
          <p:cNvPr id="3" name="Picture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24494812"/>
      </p:ext>
    </p:extLst>
  </p:cSld>
  <p:clrMapOvr>
    <a:masterClrMapping/>
  </p:clrMapOvr>
  <p:transition advTm="1000">
    <p:fade/>
  </p:transition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s-IS" altLang="is-IS" sz="1800" smtClean="0">
                <a:ea typeface="ＭＳ Ｐゴシック" pitchFamily="34" charset="-128"/>
              </a:rPr>
              <a:t> </a:t>
            </a:r>
            <a:endParaRPr lang="is-IS" altLang="is-IS" sz="1800">
              <a:ea typeface="ＭＳ Ｐゴシック" pitchFamily="34" charset="-128"/>
            </a:endParaRPr>
          </a:p>
        </p:txBody>
      </p:sp>
      <p:pic>
        <p:nvPicPr>
          <p:cNvPr id="3" name="Picture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0509809"/>
      </p:ext>
    </p:extLst>
  </p:cSld>
  <p:clrMapOvr>
    <a:masterClrMapping/>
  </p:clrMapOvr>
  <p:transition advTm="1000">
    <p:fade/>
  </p:transition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s-IS" altLang="is-IS" sz="1800" smtClean="0">
                <a:ea typeface="ＭＳ Ｐゴシック" pitchFamily="34" charset="-128"/>
              </a:rPr>
              <a:t> </a:t>
            </a:r>
            <a:endParaRPr lang="is-IS" altLang="is-IS" sz="1800">
              <a:ea typeface="ＭＳ Ｐゴシック" pitchFamily="34" charset="-128"/>
            </a:endParaRPr>
          </a:p>
        </p:txBody>
      </p:sp>
      <p:pic>
        <p:nvPicPr>
          <p:cNvPr id="3" name="Picture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5857735"/>
      </p:ext>
    </p:extLst>
  </p:cSld>
  <p:clrMapOvr>
    <a:masterClrMapping/>
  </p:clrMapOvr>
  <p:transition advTm="1000">
    <p:fade/>
  </p:transition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s-IS" altLang="is-IS" sz="1800" smtClean="0">
                <a:ea typeface="ＭＳ Ｐゴシック" pitchFamily="34" charset="-128"/>
              </a:rPr>
              <a:t> </a:t>
            </a:r>
            <a:endParaRPr lang="is-IS" altLang="is-IS" sz="1800">
              <a:ea typeface="ＭＳ Ｐゴシック" pitchFamily="34" charset="-128"/>
            </a:endParaRPr>
          </a:p>
        </p:txBody>
      </p:sp>
      <p:pic>
        <p:nvPicPr>
          <p:cNvPr id="3" name="Picture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91832396"/>
      </p:ext>
    </p:extLst>
  </p:cSld>
  <p:clrMapOvr>
    <a:masterClrMapping/>
  </p:clrMapOvr>
  <p:transition advTm="1000">
    <p:fade/>
  </p:transition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s-IS" altLang="is-IS" sz="1800" smtClean="0">
                <a:ea typeface="ＭＳ Ｐゴシック" pitchFamily="34" charset="-128"/>
              </a:rPr>
              <a:t> </a:t>
            </a:r>
            <a:endParaRPr lang="is-IS" altLang="is-IS" sz="1800">
              <a:ea typeface="ＭＳ Ｐゴシック" pitchFamily="34" charset="-128"/>
            </a:endParaRPr>
          </a:p>
        </p:txBody>
      </p:sp>
      <p:pic>
        <p:nvPicPr>
          <p:cNvPr id="3" name="Picture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30878063"/>
      </p:ext>
    </p:extLst>
  </p:cSld>
  <p:clrMapOvr>
    <a:masterClrMapping/>
  </p:clrMapOvr>
  <p:transition advTm="5000">
    <p:fade/>
  </p:transition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s-IS" sz="3200" smtClean="0"/>
              <a:t>Almyrkvar </a:t>
            </a:r>
            <a:r>
              <a:rPr lang="is-IS" smtClean="0"/>
              <a:t>til 2060</a:t>
            </a:r>
            <a:r>
              <a:rPr lang="is-IS" sz="3200" smtClean="0"/>
              <a:t/>
            </a:r>
            <a:br>
              <a:rPr lang="is-IS" sz="3200" smtClean="0"/>
            </a:br>
            <a:endParaRPr lang="is-IS" sz="2400"/>
          </a:p>
        </p:txBody>
      </p:sp>
      <p:pic>
        <p:nvPicPr>
          <p:cNvPr id="3" name="Picture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8148030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15000"/>
    </mc:Choice>
    <mc:Fallback>
      <p:transition spd="slow" advTm="15000"/>
    </mc:Fallback>
  </mc:AlternateContent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is-IS" sz="3200" smtClean="0">
                <a:solidFill>
                  <a:schemeClr val="tx1"/>
                </a:solidFill>
              </a:rPr>
              <a:t>Almyrkvi 8. apríl 2024</a:t>
            </a:r>
            <a:endParaRPr lang="is-IS" sz="3200">
              <a:solidFill>
                <a:schemeClr val="tx1"/>
              </a:solidFill>
            </a:endParaRPr>
          </a:p>
        </p:txBody>
      </p:sp>
      <p:pic>
        <p:nvPicPr>
          <p:cNvPr id="3" name="Picture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5388597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5000"/>
    </mc:Choice>
    <mc:Fallback>
      <p:transition spd="slow" advTm="5000"/>
    </mc:Fallback>
  </mc:AlternateContent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is-IS" sz="3200" smtClean="0">
                <a:solidFill>
                  <a:schemeClr val="tx1"/>
                </a:solidFill>
              </a:rPr>
              <a:t>Almyrkvi miðvikudaginn 12. ágúst 2026 kl. 17:45</a:t>
            </a:r>
            <a:endParaRPr lang="is-IS" sz="3200">
              <a:solidFill>
                <a:schemeClr val="tx1"/>
              </a:solidFill>
            </a:endParaRPr>
          </a:p>
        </p:txBody>
      </p:sp>
      <p:pic>
        <p:nvPicPr>
          <p:cNvPr id="3" name="Picture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1013271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5000"/>
    </mc:Choice>
    <mc:Fallback>
      <p:transition spd="slow" advTm="5000"/>
    </mc:Fallback>
  </mc:AlternateContent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is-IS" sz="3200" smtClean="0">
                <a:solidFill>
                  <a:schemeClr val="tx1"/>
                </a:solidFill>
              </a:rPr>
              <a:t>Almyrkvi 2. ágúst 2027</a:t>
            </a:r>
            <a:endParaRPr lang="is-IS" sz="3200">
              <a:solidFill>
                <a:schemeClr val="tx1"/>
              </a:solidFill>
            </a:endParaRPr>
          </a:p>
        </p:txBody>
      </p:sp>
      <p:pic>
        <p:nvPicPr>
          <p:cNvPr id="3" name="Picture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041976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5000"/>
    </mc:Choice>
    <mc:Fallback>
      <p:transition spd="slow" advTm="5000"/>
    </mc:Fallback>
  </mc:AlternateContent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is-IS" sz="3200" smtClean="0">
                <a:solidFill>
                  <a:schemeClr val="tx1"/>
                </a:solidFill>
              </a:rPr>
              <a:t>Almyrkvi 12. ágúst 2045</a:t>
            </a:r>
            <a:endParaRPr lang="is-IS" sz="3200">
              <a:solidFill>
                <a:schemeClr val="tx1"/>
              </a:solidFill>
            </a:endParaRPr>
          </a:p>
        </p:txBody>
      </p:sp>
      <p:pic>
        <p:nvPicPr>
          <p:cNvPr id="3" name="Picture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1304103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5000"/>
    </mc:Choice>
    <mc:Fallback>
      <p:transition spd="slow" advTm="5000"/>
    </mc:Fallback>
  </mc:AlternateContent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is-IS" sz="3200" smtClean="0">
                <a:solidFill>
                  <a:schemeClr val="tx1"/>
                </a:solidFill>
              </a:rPr>
              <a:t>Hringmyrkvi (89%) 11. júní 2048 kl. 12:45</a:t>
            </a:r>
            <a:r>
              <a:rPr lang="is-IS" sz="1000" smtClean="0">
                <a:solidFill>
                  <a:schemeClr val="tx1"/>
                </a:solidFill>
              </a:rPr>
              <a:t>Rvk</a:t>
            </a:r>
            <a:endParaRPr lang="is-IS" sz="1000">
              <a:solidFill>
                <a:schemeClr val="tx1"/>
              </a:solidFill>
            </a:endParaRPr>
          </a:p>
        </p:txBody>
      </p:sp>
      <p:pic>
        <p:nvPicPr>
          <p:cNvPr id="3" name="Picture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9469238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5000"/>
    </mc:Choice>
    <mc:Fallback>
      <p:transition spd="slow" advTm="5000"/>
    </mc:Fallback>
  </mc:AlternateContent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s-IS" sz="3200" smtClean="0"/>
              <a:t>Niðurlag</a:t>
            </a:r>
            <a:endParaRPr lang="is-IS" sz="3200"/>
          </a:p>
        </p:txBody>
      </p:sp>
      <p:pic>
        <p:nvPicPr>
          <p:cNvPr id="3" name="Picture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36480310"/>
      </p:ext>
    </p:extLst>
  </p:cSld>
  <p:clrMapOvr>
    <a:masterClrMapping/>
  </p:clrMapOvr>
  <p:transition spd="slow" advTm="15000">
    <p:fade thruBlk="1"/>
  </p:transition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s-IS" smtClean="0"/>
              <a:t> </a:t>
            </a:r>
            <a:endParaRPr lang="is-IS"/>
          </a:p>
        </p:txBody>
      </p:sp>
      <p:pic>
        <p:nvPicPr>
          <p:cNvPr id="3" name="Picture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571980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fade/>
      </p:transition>
    </mc:Choice>
    <mc:Fallback xmlns="">
      <p:transition spd="slow">
        <p:fade/>
      </p:transition>
    </mc:Fallback>
  </mc:AlternateContent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154</Words>
  <Application>Microsoft Office PowerPoint</Application>
  <PresentationFormat>Widescreen</PresentationFormat>
  <Paragraphs>82</Paragraphs>
  <Slides>82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82</vt:i4>
      </vt:variant>
    </vt:vector>
  </HeadingPairs>
  <TitlesOfParts>
    <vt:vector size="87" baseType="lpstr">
      <vt:lpstr>ＭＳ Ｐゴシック</vt:lpstr>
      <vt:lpstr>Arial</vt:lpstr>
      <vt:lpstr>Calibri</vt:lpstr>
      <vt:lpstr>Calibri Light</vt:lpstr>
      <vt:lpstr>Office Theme</vt:lpstr>
      <vt:lpstr>Almyrkvi á sólu Hálft ár frá einstakri upplifun 21. ágúst 2017  Þórður Arason Veðurstofu Íslands </vt:lpstr>
      <vt:lpstr>Sólmyrkvinn 20. mars 2015 Almyrkvi í Færeyjum og Svalbarða 96,2-99,7% myrkvun á Íslandi</vt:lpstr>
      <vt:lpstr>Deildar- og hringmyrkvar</vt:lpstr>
      <vt:lpstr>Sólmyrkvar á Íslandi frá landnámi</vt:lpstr>
      <vt:lpstr>Fjöldi almyrkva á sólu frá landnámi</vt:lpstr>
      <vt:lpstr> </vt:lpstr>
      <vt:lpstr> </vt:lpstr>
      <vt:lpstr> </vt:lpstr>
      <vt:lpstr>Sólmyrkvi í Corvallis, Oregon 21. ágúst 2017 kl. 10:17 PDT</vt:lpstr>
      <vt:lpstr>NASA:  SDO/HMI Continuum 2017-08-21_18:00:00</vt:lpstr>
      <vt:lpstr> </vt:lpstr>
      <vt:lpstr> </vt:lpstr>
      <vt:lpstr> </vt:lpstr>
      <vt:lpstr> </vt:lpstr>
      <vt:lpstr> </vt:lpstr>
      <vt:lpstr> </vt:lpstr>
      <vt:lpstr> </vt:lpstr>
      <vt:lpstr> </vt:lpstr>
      <vt:lpstr> </vt:lpstr>
      <vt:lpstr> </vt:lpstr>
      <vt:lpstr> </vt:lpstr>
      <vt:lpstr> </vt:lpstr>
      <vt:lpstr> </vt:lpstr>
      <vt:lpstr> </vt:lpstr>
      <vt:lpstr> </vt:lpstr>
      <vt:lpstr> </vt:lpstr>
      <vt:lpstr> </vt:lpstr>
      <vt:lpstr> </vt:lpstr>
      <vt:lpstr> </vt:lpstr>
      <vt:lpstr> </vt:lpstr>
      <vt:lpstr> </vt:lpstr>
      <vt:lpstr> </vt:lpstr>
      <vt:lpstr> </vt:lpstr>
      <vt:lpstr> </vt:lpstr>
      <vt:lpstr> </vt:lpstr>
      <vt:lpstr> </vt:lpstr>
      <vt:lpstr> </vt:lpstr>
      <vt:lpstr> </vt:lpstr>
      <vt:lpstr> </vt:lpstr>
      <vt:lpstr> </vt:lpstr>
      <vt:lpstr> </vt:lpstr>
      <vt:lpstr> </vt:lpstr>
      <vt:lpstr> </vt:lpstr>
      <vt:lpstr> </vt:lpstr>
      <vt:lpstr> </vt:lpstr>
      <vt:lpstr> </vt:lpstr>
      <vt:lpstr> </vt:lpstr>
      <vt:lpstr> </vt:lpstr>
      <vt:lpstr>Almyrkvi á sólu (1/3) allt önnur upplifun en af deildarmyrkva</vt:lpstr>
      <vt:lpstr>Almyrkvi á sólu (2/3) allt önnur upplifun en af deildarmyrkva</vt:lpstr>
      <vt:lpstr>Almyrkvi á sólu (3/3) allt önnur upplifun en af deildarmyrkva</vt:lpstr>
      <vt:lpstr> </vt:lpstr>
      <vt:lpstr> </vt:lpstr>
      <vt:lpstr> </vt:lpstr>
      <vt:lpstr> </vt:lpstr>
      <vt:lpstr> </vt:lpstr>
      <vt:lpstr> </vt:lpstr>
      <vt:lpstr> </vt:lpstr>
      <vt:lpstr> </vt:lpstr>
      <vt:lpstr> </vt:lpstr>
      <vt:lpstr> </vt:lpstr>
      <vt:lpstr> </vt:lpstr>
      <vt:lpstr> </vt:lpstr>
      <vt:lpstr> </vt:lpstr>
      <vt:lpstr> </vt:lpstr>
      <vt:lpstr> </vt:lpstr>
      <vt:lpstr> </vt:lpstr>
      <vt:lpstr> </vt:lpstr>
      <vt:lpstr> </vt:lpstr>
      <vt:lpstr> </vt:lpstr>
      <vt:lpstr> </vt:lpstr>
      <vt:lpstr> </vt:lpstr>
      <vt:lpstr> </vt:lpstr>
      <vt:lpstr> </vt:lpstr>
      <vt:lpstr>Almyrkvar til 2060 </vt:lpstr>
      <vt:lpstr>Almyrkvi 8. apríl 2024</vt:lpstr>
      <vt:lpstr>Almyrkvi miðvikudaginn 12. ágúst 2026 kl. 17:45</vt:lpstr>
      <vt:lpstr>Almyrkvi 2. ágúst 2027</vt:lpstr>
      <vt:lpstr>Almyrkvi 12. ágúst 2045</vt:lpstr>
      <vt:lpstr>Hringmyrkvi (89%) 11. júní 2048 kl. 12:45Rvk</vt:lpstr>
      <vt:lpstr>Niðurlag</vt:lpstr>
      <vt:lpstr> 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Almyrkvi á sólu Hálft ár frá einstakri upplifun 21. ágúst 2017  Þórður Arason Veðurstofu Íslands </dc:title>
  <dc:creator>Þórður Arason</dc:creator>
  <cp:lastModifiedBy>Þórður Arason</cp:lastModifiedBy>
  <cp:revision>1</cp:revision>
  <dcterms:created xsi:type="dcterms:W3CDTF">2018-02-22T20:20:28Z</dcterms:created>
  <dcterms:modified xsi:type="dcterms:W3CDTF">2018-02-22T20:20:29Z</dcterms:modified>
</cp:coreProperties>
</file>